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208F56D-A308-48C2-A5F8-ABCA10C99FC3}" type="datetimeFigureOut">
              <a:rPr lang="ru-RU" smtClean="0"/>
              <a:pPr/>
              <a:t>19.10.2023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EA49A8-039B-4BB1-B960-6AA1FC3B3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296143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/>
              <a:t>Муниципальное бюджетное дошкольное образовательное </a:t>
            </a:r>
            <a:r>
              <a:rPr lang="ru-RU" sz="1600" b="1" dirty="0" smtClean="0"/>
              <a:t>учреждение </a:t>
            </a:r>
            <a:r>
              <a:rPr lang="ru-RU" sz="1600" b="1" dirty="0"/>
              <a:t>детский сад «Золотой ключик»</a:t>
            </a:r>
            <a:br>
              <a:rPr lang="ru-RU" sz="1600" b="1" dirty="0"/>
            </a:br>
            <a:r>
              <a:rPr lang="ru-RU" sz="1600" b="1" dirty="0"/>
              <a:t>сл. Большая </a:t>
            </a:r>
            <a:r>
              <a:rPr lang="ru-RU" sz="1600" b="1" dirty="0" err="1"/>
              <a:t>Мартыновка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700808"/>
            <a:ext cx="5896744" cy="223224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Краткая презентация Адаптированной образовательной программы дошкольного образования для обучающихся с ЗПР 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s://r1.nubex.ru/s5410-5f9/f3060_52/%D0%A1%D0%BB%D0%B0%D0%B9%D0%B41.JPG"/>
          <p:cNvPicPr/>
          <p:nvPr/>
        </p:nvPicPr>
        <p:blipFill>
          <a:blip r:embed="rId2" cstate="print"/>
          <a:srcRect l="11113" t="23308" r="10995" b="1250"/>
          <a:stretch>
            <a:fillRect/>
          </a:stretch>
        </p:blipFill>
        <p:spPr bwMode="auto">
          <a:xfrm>
            <a:off x="2699792" y="3645024"/>
            <a:ext cx="399856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424936" cy="31683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 в соответствии с Федеральным государственным образовательным стандартом дошкольного образования (ФГОС ДО)</a:t>
            </a:r>
            <a:r>
              <a:rPr lang="en-US" dirty="0" smtClean="0"/>
              <a:t> https://fgos.ru/fgos/fgos-do/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smtClean="0"/>
              <a:t>в соответствии с</a:t>
            </a:r>
            <a:r>
              <a:rPr lang="ru-RU" dirty="0" smtClean="0"/>
              <a:t> Федеральной </a:t>
            </a:r>
            <a:r>
              <a:rPr lang="ru-RU" dirty="0" smtClean="0"/>
              <a:t>А</a:t>
            </a:r>
            <a:r>
              <a:rPr lang="ru-RU" dirty="0" smtClean="0"/>
              <a:t>даптированной </a:t>
            </a:r>
            <a:r>
              <a:rPr lang="ru-RU" dirty="0" smtClean="0"/>
              <a:t>О</a:t>
            </a:r>
            <a:r>
              <a:rPr lang="ru-RU" dirty="0" smtClean="0"/>
              <a:t>бразовательной </a:t>
            </a:r>
            <a:r>
              <a:rPr lang="ru-RU" dirty="0" smtClean="0"/>
              <a:t>П</a:t>
            </a:r>
            <a:r>
              <a:rPr lang="ru-RU" dirty="0" smtClean="0"/>
              <a:t>рограммой </a:t>
            </a:r>
            <a:r>
              <a:rPr lang="ru-RU" dirty="0" smtClean="0"/>
              <a:t>дошкольного образования ( ФАОП ДО) </a:t>
            </a:r>
            <a:r>
              <a:rPr lang="en-US" dirty="0" smtClean="0"/>
              <a:t>https://sudact.ru/law/prikaz-minprosveshcheniia-rossii-ot-24112022-n-1022/federalnaia-adaptirovannaia-obrazovatelnaia-programma-doshkolnogo/</a:t>
            </a:r>
            <a:endParaRPr lang="ru-RU" dirty="0"/>
          </a:p>
        </p:txBody>
      </p:sp>
      <p:pic>
        <p:nvPicPr>
          <p:cNvPr id="1026" name="Picture 2" descr="https://static.wixstatic.com/media/32c8a7_36c0a8a8d9364daea561525c2f8e4c9b~mv2.jpg/v1/fill/w_216,h_96,al_c,q_80,enc_auto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869160"/>
            <a:ext cx="4050446" cy="1800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88640"/>
            <a:ext cx="8136904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/>
              <a:t>Адаптированная образовательная программа ДО для обучающихся с ЗПР  разработана 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Основные нормативные документы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565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-ФЗ РФ «Об образовании в Российской Федерации» от 29 декабря 2012 года № 273-ФЗ.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-ФЗ РФ от 24.09.2022 г. № 371 «О внесении изменений в ФЗ «Об образовании в РФ» и статью 1 ФЗ «Об обязательных требованиях в РФ»;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-Федеральный государственный образовательный стандарт дошкольного образования , утвержденный приказом Министерства образования и науки Российской Федерации от 17 октября 2013 № 1155 (зарегистрирован Министерством юстиции РФ 14 ноября 2013 г.., регистрационный № 30384), с изменением внесенным приказом Министерства просвещения РФ от 08 ноября 2022 г. № 955(Зарегистрирован в Минюсте РФ 06.02.2023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72264).;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-Постановление Главного государственного санитарного врача РФ от 28 сентября 2020 г. № 28 «Об утверждении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2.4.1.3648-20» Санитарно-эпидемиологические требования к организациям воспитания и обучения , отдыха и оздоровления детей и молодежи» 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-Приказ Министерства просвещения Российской Федерации от 25 ноября 2022 № 1028 «Об утверждении федеральной образовательной программы дошкольного образования» 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-Приказ Министерства просвещения Российской Федерации от 24 ноября 2022 №1022 «Об утверждении федеральной адаптированной образовательной программы дошкольного образования для обучающихся с ограниченными возможностями здоровья»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dirty="0" smtClean="0"/>
              <a:t>АОП ДО предназначена для детей с задержкой психического развития* (ЗПР) в возрасте от 4 лет до 7  лет с учетом их возрастных и индивидуальных особенностей.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3140968"/>
            <a:ext cx="8229600" cy="27363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*</a:t>
            </a:r>
            <a:r>
              <a:rPr lang="ru-RU" b="1" dirty="0" smtClean="0">
                <a:solidFill>
                  <a:srgbClr val="0070C0"/>
                </a:solidFill>
              </a:rPr>
              <a:t>ЗПР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/>
              <a:t>-</a:t>
            </a:r>
            <a:r>
              <a:rPr lang="ru-RU" dirty="0" smtClean="0"/>
              <a:t>это особый тип психического развития ребёнка, характеризующийся незрелостью отдельных психических и психомоторных функций или психики в целом, формирующийся под влиянием наследственных, социально-средовых и психологических факторов.</a:t>
            </a:r>
          </a:p>
          <a:p>
            <a:pPr algn="ctr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08012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Структура АОП для обучающихся с </a:t>
            </a:r>
            <a:r>
              <a:rPr lang="ru-RU" sz="4000" dirty="0" smtClean="0"/>
              <a:t>ЗПР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132856"/>
            <a:ext cx="8229600" cy="255314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1.Целевой раздел                          -  Организационный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раздел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2.Содержательный раздел</a:t>
            </a:r>
          </a:p>
        </p:txBody>
      </p:sp>
      <p:sp>
        <p:nvSpPr>
          <p:cNvPr id="4" name="Стрелка вправо 3"/>
          <p:cNvSpPr/>
          <p:nvPr/>
        </p:nvSpPr>
        <p:spPr>
          <a:xfrm rot="5400000">
            <a:off x="3095836" y="2384884"/>
            <a:ext cx="216024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483768" y="1340768"/>
            <a:ext cx="936104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292080" y="1340768"/>
            <a:ext cx="93610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Целевой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204864"/>
            <a:ext cx="8229600" cy="30529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 целевом разделе представлены цель, задачи, специфические принципы и подходы к формированию АОП ДО для обучающихся с ЗПР, а также планируемые результаты и развивающее оценивание образовательной деятельности.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Цель АОП: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обеспечение условий для дошкольного образования, определяемых общими и особыми потребностями обучающегося дошкольного возраста с ЗПР, индивидуальными особенностями его развития и состояния здоровья.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</a:t>
            </a:r>
            <a:r>
              <a:rPr lang="ru-RU" dirty="0" smtClean="0"/>
              <a:t>АОП ДО для обучающихся с ЗПР </a:t>
            </a:r>
            <a:r>
              <a:rPr lang="ru-RU" dirty="0" smtClean="0"/>
              <a:t>предусматривается разностороннее развитие детей, коррекция недостатков в их речевом развитии, а также профилактика вторичных нарушений, развитие личности, мотивации и способностей детей в различных видах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Задачи АОП ДО для обучающихся с ЗПР: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7811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 smtClean="0"/>
              <a:t>-коррекция недостатков психофизического развития обучающихся с ЗПР;</a:t>
            </a:r>
          </a:p>
          <a:p>
            <a:r>
              <a:rPr lang="ru-RU" dirty="0" smtClean="0"/>
              <a:t> -охрана и укрепление физического и психического здоровья обучающихся с  ЗПР, в том числе их эмоционального благополучия; </a:t>
            </a:r>
          </a:p>
          <a:p>
            <a:r>
              <a:rPr lang="ru-RU" dirty="0" smtClean="0"/>
              <a:t>-обеспечение равных возможностей для полноценного развития ребенка с ЗПР в период дошкольного образования независимо от места проживания, пола, нации, языка, социального статуса; </a:t>
            </a:r>
          </a:p>
          <a:p>
            <a:r>
              <a:rPr lang="ru-RU" dirty="0" smtClean="0"/>
              <a:t>-создание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ЗПР как субъекта отношений с педагогическим работником, родителями (законными представителями), другими детьми; </a:t>
            </a:r>
          </a:p>
          <a:p>
            <a:r>
              <a:rPr lang="ru-RU" dirty="0" smtClean="0"/>
              <a:t>-объединение обучения и воспитания в целостный образовательный процесс на основе </a:t>
            </a:r>
            <a:r>
              <a:rPr lang="ru-RU" dirty="0" err="1" smtClean="0"/>
              <a:t>духовнонравственных</a:t>
            </a:r>
            <a:r>
              <a:rPr lang="ru-RU" dirty="0" smtClean="0"/>
              <a:t> и </a:t>
            </a:r>
            <a:r>
              <a:rPr lang="ru-RU" dirty="0" err="1" smtClean="0"/>
              <a:t>социокультурных</a:t>
            </a:r>
            <a:r>
              <a:rPr lang="ru-RU" dirty="0" smtClean="0"/>
              <a:t> ценностей, принятых в обществе правил и норм поведения в интересах человека, семьи, общества; </a:t>
            </a:r>
          </a:p>
          <a:p>
            <a:r>
              <a:rPr lang="ru-RU" dirty="0" smtClean="0"/>
              <a:t>-формирование общей культуры личности обучающихся с ЗПР,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 -формирование </a:t>
            </a:r>
            <a:r>
              <a:rPr lang="ru-RU" dirty="0" err="1" smtClean="0"/>
              <a:t>социокультурной</a:t>
            </a:r>
            <a:r>
              <a:rPr lang="ru-RU" dirty="0" smtClean="0"/>
              <a:t> среды, соответствующей психофизическим и индивидуальным особенностям развития обучающихся с ЗПР;</a:t>
            </a:r>
          </a:p>
          <a:p>
            <a:r>
              <a:rPr lang="ru-RU" dirty="0" smtClean="0"/>
              <a:t>-обеспечение психолого-педагогической поддержки родителей (законных представителей) и повышение их компетентности в вопросах развития, образования, реабилитации (</a:t>
            </a:r>
            <a:r>
              <a:rPr lang="ru-RU" dirty="0" err="1" smtClean="0"/>
              <a:t>абилитации</a:t>
            </a:r>
            <a:r>
              <a:rPr lang="ru-RU" dirty="0" smtClean="0"/>
              <a:t>), охраны и укрепления здоровья обучающихся с ЗПР;</a:t>
            </a:r>
          </a:p>
          <a:p>
            <a:r>
              <a:rPr lang="ru-RU" dirty="0" smtClean="0"/>
              <a:t> -обеспечение преемственности целей, задач и содержания дошкольного и начального общего образования.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Содержательный раздел: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•описание образовательной деятельности обучающихся с ЗПР; </a:t>
            </a:r>
          </a:p>
          <a:p>
            <a:r>
              <a:rPr lang="ru-RU" dirty="0" smtClean="0"/>
              <a:t>•вариативные формы, способы, методы и средства реализации программы; </a:t>
            </a:r>
          </a:p>
          <a:p>
            <a:r>
              <a:rPr lang="ru-RU" dirty="0" smtClean="0"/>
              <a:t>• взаимодействие педагогических работников с детьми и родителями (законными представителями); </a:t>
            </a:r>
          </a:p>
          <a:p>
            <a:r>
              <a:rPr lang="ru-RU" dirty="0" smtClean="0"/>
              <a:t>•Программу коррекционно-развивающей работы с обучающимися с ЗПР; </a:t>
            </a:r>
          </a:p>
          <a:p>
            <a:r>
              <a:rPr lang="ru-RU" dirty="0" smtClean="0"/>
              <a:t>• Федеральную программу воспитания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9"/>
            <a:ext cx="8229600" cy="352839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Работа с дошкольниками с ЗПР включает образовательную деятельность по пяти образовательным областям, коррекцию речевых нарушений, профилактику возможных затруднений при овладении чтением, письмом, счетом, развитие коммуникативных навыков в аспекте подготовки к школьному обучению. </a:t>
            </a:r>
            <a:endParaRPr lang="ru-RU" dirty="0"/>
          </a:p>
        </p:txBody>
      </p:sp>
      <p:pic>
        <p:nvPicPr>
          <p:cNvPr id="6146" name="Picture 2" descr="https://mnogodetok73.ru/wp-content/uploads/2/b/a/2ba04bbacd27d2ab0e6c13cd61c39b62.jpeg"/>
          <p:cNvPicPr>
            <a:picLocks noChangeAspect="1" noChangeArrowheads="1"/>
          </p:cNvPicPr>
          <p:nvPr/>
        </p:nvPicPr>
        <p:blipFill>
          <a:blip r:embed="rId2" cstate="print"/>
          <a:srcRect t="26691"/>
          <a:stretch>
            <a:fillRect/>
          </a:stretch>
        </p:blipFill>
        <p:spPr bwMode="auto">
          <a:xfrm>
            <a:off x="2123728" y="3933056"/>
            <a:ext cx="5040560" cy="2759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 smtClean="0"/>
              <a:t>Программа коррекционно-развивающей работы с обучающимися с ЗПР.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97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/>
              <a:t>Программа КРР </a:t>
            </a:r>
            <a:r>
              <a:rPr lang="ru-RU" b="1" dirty="0" smtClean="0"/>
              <a:t>предусматривает</a:t>
            </a:r>
            <a:r>
              <a:rPr lang="ru-RU" b="1" i="1" dirty="0" smtClean="0"/>
              <a:t> </a:t>
            </a:r>
            <a:r>
              <a:rPr lang="ru-RU" b="1" i="1" dirty="0" smtClean="0"/>
              <a:t> 3 этапа:</a:t>
            </a:r>
          </a:p>
          <a:p>
            <a:r>
              <a:rPr lang="ru-RU" i="1" dirty="0" smtClean="0"/>
              <a:t>Этап </a:t>
            </a:r>
            <a:r>
              <a:rPr lang="ru-RU" i="1" dirty="0" smtClean="0"/>
              <a:t>I. 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Основная цель</a:t>
            </a:r>
            <a:r>
              <a:rPr lang="ru-RU" dirty="0" smtClean="0"/>
              <a:t> </a:t>
            </a:r>
            <a:r>
              <a:rPr lang="ru-RU" i="1" dirty="0" smtClean="0"/>
              <a:t>- развитие функционального базиса для развития высших психических функций.</a:t>
            </a:r>
            <a:endParaRPr lang="ru-RU" dirty="0" smtClean="0"/>
          </a:p>
          <a:p>
            <a:r>
              <a:rPr lang="ru-RU" i="1" dirty="0" smtClean="0"/>
              <a:t>Этап 2.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Основная цель - формирование и развитие высших психических функций.</a:t>
            </a:r>
            <a:endParaRPr lang="ru-RU" dirty="0" smtClean="0"/>
          </a:p>
          <a:p>
            <a:r>
              <a:rPr lang="ru-RU" i="1" dirty="0" smtClean="0"/>
              <a:t>Этап 3.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Основная цель - развитие возможностей ребенка для достижения целевых ориентиров ДО и формирование </a:t>
            </a:r>
            <a:r>
              <a:rPr lang="ru-RU" i="1" dirty="0" err="1" smtClean="0"/>
              <a:t>школьнозначимых</a:t>
            </a:r>
            <a:r>
              <a:rPr lang="ru-RU" i="1" dirty="0" smtClean="0"/>
              <a:t> навыков, основных компонентов психологической готовности к школьному обучению.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: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Федеральная программа воспитания.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Федеральная программа воспитания раскрывает задачи и направления воспитательной работы, предусматривает приобщение детей к традиционным ценностям российского общества – 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В организационном разделе описаны: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- психолого-педагогические условия, обеспечивающие развитие ребенка с ЗПР;</a:t>
            </a:r>
          </a:p>
          <a:p>
            <a:r>
              <a:rPr lang="ru-RU" dirty="0" smtClean="0"/>
              <a:t> - особенности организации развивающей предметно - пространственной образовательной среды;</a:t>
            </a:r>
          </a:p>
          <a:p>
            <a:r>
              <a:rPr lang="ru-RU" dirty="0" smtClean="0"/>
              <a:t> - материально-техническое обеспечение АОП ДО для обучающихся с ЗПР;</a:t>
            </a:r>
          </a:p>
          <a:p>
            <a:r>
              <a:rPr lang="ru-RU" dirty="0" smtClean="0"/>
              <a:t>- финансовые и кадровые </a:t>
            </a:r>
            <a:r>
              <a:rPr lang="ru-RU" dirty="0" smtClean="0"/>
              <a:t>условия </a:t>
            </a:r>
            <a:r>
              <a:rPr lang="ru-RU" dirty="0" smtClean="0"/>
              <a:t>обеспечения АОП </a:t>
            </a:r>
            <a:r>
              <a:rPr lang="ru-RU" dirty="0" smtClean="0"/>
              <a:t>ДО для обучающихся с ЗПР; </a:t>
            </a:r>
            <a:endParaRPr lang="ru-RU" dirty="0" smtClean="0"/>
          </a:p>
          <a:p>
            <a:r>
              <a:rPr lang="ru-RU" dirty="0" smtClean="0"/>
              <a:t>- режим </a:t>
            </a:r>
            <a:r>
              <a:rPr lang="ru-RU" dirty="0" smtClean="0"/>
              <a:t>дня;</a:t>
            </a:r>
          </a:p>
          <a:p>
            <a:r>
              <a:rPr lang="ru-RU" dirty="0" smtClean="0"/>
              <a:t>- </a:t>
            </a:r>
            <a:r>
              <a:rPr lang="ru-RU" dirty="0" smtClean="0"/>
              <a:t>календарный </a:t>
            </a:r>
            <a:r>
              <a:rPr lang="ru-RU" dirty="0" smtClean="0"/>
              <a:t>план воспитательной работы.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254888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211</TotalTime>
  <Words>980</Words>
  <Application>Microsoft Office PowerPoint</Application>
  <PresentationFormat>Экран (4:3)</PresentationFormat>
  <Paragraphs>65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Муниципальное бюджетное дошкольное образовательное учреждение детский сад «Золотой ключик» сл. Большая Мартыновка </vt:lpstr>
      <vt:lpstr>Слайд 2</vt:lpstr>
      <vt:lpstr>Основные нормативные документы</vt:lpstr>
      <vt:lpstr>АОП ДО предназначена для детей с задержкой психического развития* (ЗПР) в возрасте от 4 лет до 7  лет с учетом их возрастных и индивидуальных особенностей.  </vt:lpstr>
      <vt:lpstr>Структура АОП для обучающихся с ЗПР </vt:lpstr>
      <vt:lpstr>Целевой раздел</vt:lpstr>
      <vt:lpstr>Цель АОП:</vt:lpstr>
      <vt:lpstr>Задачи АОП ДО для обучающихся с ЗПР:</vt:lpstr>
      <vt:lpstr>Содержательный раздел:</vt:lpstr>
      <vt:lpstr>Слайд 10</vt:lpstr>
      <vt:lpstr>Программа коррекционно-развивающей работы с обучающимися с ЗПР.</vt:lpstr>
      <vt:lpstr>Федеральная программа воспитания.</vt:lpstr>
      <vt:lpstr>В организационном разделе описаны: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детский сад «Золотой ключик» сл. Большая Мартыновка </dc:title>
  <dc:creator>Оператор</dc:creator>
  <cp:lastModifiedBy>Оператор</cp:lastModifiedBy>
  <cp:revision>5</cp:revision>
  <dcterms:created xsi:type="dcterms:W3CDTF">2023-09-04T06:31:54Z</dcterms:created>
  <dcterms:modified xsi:type="dcterms:W3CDTF">2023-10-19T12:52:51Z</dcterms:modified>
</cp:coreProperties>
</file>